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4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5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6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645029" cy="1323750"/>
            <a:chOff x="2988030" y="5439066"/>
            <a:chExt cx="7645029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311343" y="5800788"/>
              <a:ext cx="2748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6060025" y="5793703"/>
              <a:ext cx="4445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311343" y="6401671"/>
              <a:ext cx="6837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29569" cy="3771475"/>
            <a:chOff x="3089273" y="2439544"/>
            <a:chExt cx="4329569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10572" y="3406715"/>
              <a:ext cx="4008270" cy="162327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8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800" dirty="0" err="1"/>
              <a:t>Cusum</a:t>
            </a:r>
            <a:r>
              <a:rPr lang="en-US" sz="28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67621" y="2176278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34480" y="1738847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173850" y="6571607"/>
            <a:ext cx="48715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9" y="5173657"/>
            <a:ext cx="64550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characterize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the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5" y="2942846"/>
            <a:ext cx="1515558" cy="307777"/>
            <a:chOff x="3648470" y="2976339"/>
            <a:chExt cx="1798313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282785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5510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81" y="3630953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819961" y="2856678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7805242" y="3607378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246718" y="3607378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0" y="1048041"/>
            <a:ext cx="114495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566570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90003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857566" y="1987168"/>
            <a:ext cx="4598433" cy="1420486"/>
            <a:chOff x="2296144" y="1928686"/>
            <a:chExt cx="5085349" cy="157089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63440" y="1928687"/>
              <a:ext cx="2627186" cy="45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82986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8404271" y="1236056"/>
            <a:ext cx="371152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8072164" y="977734"/>
            <a:ext cx="4193309" cy="307777"/>
            <a:chOff x="8072164" y="977734"/>
            <a:chExt cx="4193309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8072164" y="977734"/>
              <a:ext cx="4193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101157" y="1138571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6402</TotalTime>
  <Words>2347</Words>
  <Application>Microsoft Office PowerPoint</Application>
  <PresentationFormat>Widescreen</PresentationFormat>
  <Paragraphs>515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244</cp:revision>
  <dcterms:created xsi:type="dcterms:W3CDTF">2022-03-28T18:43:16Z</dcterms:created>
  <dcterms:modified xsi:type="dcterms:W3CDTF">2022-09-09T11:12:24Z</dcterms:modified>
</cp:coreProperties>
</file>